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0618E2-E859-423C-8481-BCB14992B83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DFDD693-D835-417E-A207-D9C363D70A3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B02-32CE-478A-ABFE-FC5EC115D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D693-D835-417E-A207-D9C363D70A3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B02-32CE-478A-ABFE-FC5EC115D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D693-D835-417E-A207-D9C363D70A3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B02-32CE-478A-ABFE-FC5EC115D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D693-D835-417E-A207-D9C363D70A3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B02-32CE-478A-ABFE-FC5EC115D5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D693-D835-417E-A207-D9C363D70A3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B02-32CE-478A-ABFE-FC5EC115D5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D693-D835-417E-A207-D9C363D70A3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B02-32CE-478A-ABFE-FC5EC115D5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D693-D835-417E-A207-D9C363D70A3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B02-32CE-478A-ABFE-FC5EC115D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D693-D835-417E-A207-D9C363D70A3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B02-32CE-478A-ABFE-FC5EC115D5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D693-D835-417E-A207-D9C363D70A3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B02-32CE-478A-ABFE-FC5EC115D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D693-D835-417E-A207-D9C363D70A3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B02-32CE-478A-ABFE-FC5EC115D5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D693-D835-417E-A207-D9C363D70A3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1B02-32CE-478A-ABFE-FC5EC115D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DFDD693-D835-417E-A207-D9C363D70A3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4CE1B02-32CE-478A-ABFE-FC5EC115D5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057400"/>
            <a:ext cx="4724400" cy="914399"/>
          </a:xfrm>
        </p:spPr>
        <p:txBody>
          <a:bodyPr/>
          <a:lstStyle/>
          <a:p>
            <a:r>
              <a:rPr lang="en-US" dirty="0" smtClean="0"/>
              <a:t>History 336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75364"/>
            <a:ext cx="6400800" cy="760491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Eddie Jeong and Jerry Guo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343400"/>
            <a:ext cx="6400800" cy="1219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Three Cartesian Feminist treatises by François Poullain de le Barre (p125-174)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3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Poullain’s philosophy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582" y="3239859"/>
            <a:ext cx="7543800" cy="914400"/>
          </a:xfrm>
        </p:spPr>
        <p:txBody>
          <a:bodyPr>
            <a:noAutofit/>
          </a:bodyPr>
          <a:lstStyle/>
          <a:p>
            <a:r>
              <a:rPr lang="en-US" sz="1700" dirty="0" smtClean="0"/>
              <a:t>The fundamental prejudice of women’s inferiority originates from lack of intellectual exposure (p125)</a:t>
            </a:r>
            <a:endParaRPr lang="en-US" sz="1700" dirty="0"/>
          </a:p>
        </p:txBody>
      </p:sp>
      <p:sp>
        <p:nvSpPr>
          <p:cNvPr id="4" name="Rectangle 3"/>
          <p:cNvSpPr/>
          <p:nvPr/>
        </p:nvSpPr>
        <p:spPr>
          <a:xfrm>
            <a:off x="1752600" y="25908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</a:t>
            </a:r>
            <a:r>
              <a:rPr lang="en-US" sz="1700" dirty="0" smtClean="0"/>
              <a:t>The mind is without sex </a:t>
            </a:r>
            <a:endParaRPr lang="en-US" sz="1700" dirty="0"/>
          </a:p>
        </p:txBody>
      </p:sp>
      <p:sp>
        <p:nvSpPr>
          <p:cNvPr id="8" name="Rectangle 7"/>
          <p:cNvSpPr/>
          <p:nvPr/>
        </p:nvSpPr>
        <p:spPr>
          <a:xfrm>
            <a:off x="1752600" y="2960132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</a:t>
            </a:r>
            <a:r>
              <a:rPr lang="en-US" sz="1700" dirty="0" smtClean="0"/>
              <a:t>Anatomy does not determine destiny</a:t>
            </a:r>
            <a:endParaRPr lang="en-US" sz="17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71600" y="2189523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Two fundamental principles in his plea for gender equality (p125):</a:t>
            </a:r>
            <a:endParaRPr lang="en-US" sz="1700" dirty="0"/>
          </a:p>
        </p:txBody>
      </p:sp>
      <p:sp>
        <p:nvSpPr>
          <p:cNvPr id="10" name="Rectangle 9"/>
          <p:cNvSpPr/>
          <p:nvPr/>
        </p:nvSpPr>
        <p:spPr>
          <a:xfrm>
            <a:off x="949859" y="4617515"/>
            <a:ext cx="71628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 1. free thinking: judging bases on reason, rather than opinion.</a:t>
            </a:r>
            <a:endParaRPr lang="en-US" sz="17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71599" y="4114800"/>
            <a:ext cx="4372069" cy="577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Two main premises govern his thesis:</a:t>
            </a:r>
            <a:endParaRPr lang="en-US" sz="1700" dirty="0"/>
          </a:p>
        </p:txBody>
      </p:sp>
      <p:sp>
        <p:nvSpPr>
          <p:cNvPr id="13" name="Rectangle 12"/>
          <p:cNvSpPr/>
          <p:nvPr/>
        </p:nvSpPr>
        <p:spPr>
          <a:xfrm>
            <a:off x="965703" y="4953000"/>
            <a:ext cx="7162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2. Modern over ancient: rejecting the principle of authority, and the belief in the progression of civilization.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3857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83" y="1219200"/>
            <a:ext cx="79248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Intro to the conversations.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6962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Stasimachus: Represents Poullain, and author of the book </a:t>
            </a:r>
            <a:r>
              <a:rPr lang="en-US" i="1" dirty="0" smtClean="0"/>
              <a:t>Equality</a:t>
            </a:r>
            <a:r>
              <a:rPr lang="en-US" dirty="0" smtClean="0"/>
              <a:t>. (uses Cartesian philosophy, believes in equality opportunity for education, and rejects the learning from perception and experience)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3348274"/>
            <a:ext cx="7696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Sophia: a young intelligent woman, who had brought Stasimachus into their argument. (seems like Poullain’s ideal woman)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4191000"/>
            <a:ext cx="7696200" cy="825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Timander: Gentleman who is persuadable by reason and good sense. (the opponent to Poullain’s claim for equality)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4953000"/>
            <a:ext cx="769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Eulalia: A well-spoken lady, and friend of Sophia. (defender of Poullain’s arguments)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3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First Conversation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2362200"/>
            <a:ext cx="6400800" cy="533399"/>
          </a:xfrm>
        </p:spPr>
        <p:txBody>
          <a:bodyPr/>
          <a:lstStyle/>
          <a:p>
            <a:r>
              <a:rPr lang="en-US" dirty="0" smtClean="0"/>
              <a:t>Is highly against two areas of masculine </a:t>
            </a:r>
            <a:r>
              <a:rPr lang="en-US" sz="1700" dirty="0" smtClean="0"/>
              <a:t>abuse</a:t>
            </a:r>
            <a:r>
              <a:rPr lang="en-US" dirty="0" smtClean="0"/>
              <a:t> of power(p126):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8956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The confining of women into religious orders </a:t>
            </a:r>
            <a:r>
              <a:rPr lang="en-US" sz="1700" dirty="0" smtClean="0"/>
              <a:t>against</a:t>
            </a:r>
            <a:r>
              <a:rPr lang="en-US" dirty="0" smtClean="0"/>
              <a:t> their will (p144)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328925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Marriage with and abusive husband, with no chances for divorce (p144)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3733800"/>
            <a:ext cx="7391399" cy="1124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 distinguishes true learned ladies, from </a:t>
            </a:r>
            <a:r>
              <a:rPr lang="en-US" dirty="0"/>
              <a:t>the précieuses</a:t>
            </a:r>
            <a:r>
              <a:rPr lang="en-US" dirty="0" smtClean="0"/>
              <a:t>. His “true learned ladies can assert their intelligence, without compromising their femininity. (p144)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0550" y="4800600"/>
            <a:ext cx="7886700" cy="793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 would much prefer </a:t>
            </a:r>
            <a:r>
              <a:rPr lang="en-US" dirty="0"/>
              <a:t>the </a:t>
            </a:r>
            <a:r>
              <a:rPr lang="en-US" dirty="0" smtClean="0"/>
              <a:t>précieuses over the savants and professional men. (p145)</a:t>
            </a:r>
          </a:p>
        </p:txBody>
      </p:sp>
    </p:spTree>
    <p:extLst>
      <p:ext uri="{BB962C8B-B14F-4D97-AF65-F5344CB8AC3E}">
        <p14:creationId xmlns:p14="http://schemas.microsoft.com/office/powerpoint/2010/main" val="254280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First Conversation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808" y="2153216"/>
            <a:ext cx="7243527" cy="927050"/>
          </a:xfrm>
        </p:spPr>
        <p:txBody>
          <a:bodyPr>
            <a:noAutofit/>
          </a:bodyPr>
          <a:lstStyle/>
          <a:p>
            <a:r>
              <a:rPr lang="en-US" sz="1700" dirty="0" smtClean="0"/>
              <a:t>Knowledge is the basis for happiness, and it can only be achieved through the enlightenment given by truth. (p147)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971801"/>
            <a:ext cx="7543799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prstClr val="black"/>
                </a:solidFill>
              </a:rPr>
              <a:t>The love for truth creates intellectual and spiritual pleasure, superior to any bodily pleasure. (p148)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09871" y="3810000"/>
            <a:ext cx="7391399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prstClr val="black"/>
                </a:solidFill>
              </a:rPr>
              <a:t>Knowledge  “is a man for women and a woman for mean, without having any of the disadvantages each sex has for the other. (p149)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7045" y="4648200"/>
            <a:ext cx="7391399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prstClr val="black"/>
                </a:solidFill>
              </a:rPr>
              <a:t>Utility of the sciences for </a:t>
            </a:r>
            <a:r>
              <a:rPr lang="en-US" sz="1700" dirty="0" smtClean="0">
                <a:solidFill>
                  <a:prstClr val="black"/>
                </a:solidFill>
              </a:rPr>
              <a:t>women: </a:t>
            </a:r>
            <a:endParaRPr lang="en-US" sz="1700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146693"/>
            <a:ext cx="583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They should taught with the same level of care as men (p152)</a:t>
            </a:r>
          </a:p>
        </p:txBody>
      </p:sp>
    </p:spTree>
    <p:extLst>
      <p:ext uri="{BB962C8B-B14F-4D97-AF65-F5344CB8AC3E}">
        <p14:creationId xmlns:p14="http://schemas.microsoft.com/office/powerpoint/2010/main" val="241910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</a:rPr>
              <a:t>The First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400800" cy="533399"/>
          </a:xfrm>
        </p:spPr>
        <p:txBody>
          <a:bodyPr/>
          <a:lstStyle/>
          <a:p>
            <a:r>
              <a:rPr lang="en-US" dirty="0" smtClean="0"/>
              <a:t>Idea of true devotion:</a:t>
            </a:r>
          </a:p>
        </p:txBody>
      </p:sp>
      <p:sp>
        <p:nvSpPr>
          <p:cNvPr id="4" name="Rectangle 3"/>
          <p:cNvSpPr/>
          <p:nvPr/>
        </p:nvSpPr>
        <p:spPr>
          <a:xfrm>
            <a:off x="985319" y="25908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Stasimachus argued that women who participate in enforcing the ideas of their own inferiority, are simply mislead or ignorant. (p154)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5319" y="3147888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He gives examples of female saints who were just as intelligent and generous as their male counterparts. (p154)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3733800"/>
            <a:ext cx="64008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women could be instructed: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4267199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Women should not be required to learn Greek or </a:t>
            </a:r>
            <a:r>
              <a:rPr lang="en-US" dirty="0"/>
              <a:t>L</a:t>
            </a:r>
            <a:r>
              <a:rPr lang="en-US" dirty="0" smtClean="0"/>
              <a:t>atin</a:t>
            </a:r>
            <a:r>
              <a:rPr lang="en-US" dirty="0"/>
              <a:t>.</a:t>
            </a:r>
            <a:r>
              <a:rPr lang="en-US" dirty="0" smtClean="0"/>
              <a:t> Instead, they should focus more on more modern French literature and translations of Latin pieces. (p155)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3900" y="49530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Women need not go to colleges for education. Tutors could teach them like they do for dancing or writing. (p156)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6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Second Conversation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8" y="2057400"/>
            <a:ext cx="6400800" cy="609599"/>
          </a:xfrm>
        </p:spPr>
        <p:txBody>
          <a:bodyPr/>
          <a:lstStyle/>
          <a:p>
            <a:r>
              <a:rPr lang="en-US" dirty="0" smtClean="0"/>
              <a:t>The state of mind necessary to teach and to be well-taught: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199" y="2490953"/>
            <a:ext cx="746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In order to learn and use the knowledge, it is necessary to have the right attitude towards the obtaining of the knowledge.  (p158)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199" y="3460862"/>
            <a:ext cx="7467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It all begins at childhood (p160)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28165" y="3035929"/>
            <a:ext cx="64008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basis for most people’s certitude: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199" y="3733800"/>
            <a:ext cx="746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The child’s mind is like a blank slate, and is vulnerable to influences from outside influences. (p161)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9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Second Conversation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151714"/>
            <a:ext cx="7924800" cy="60960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Three types of intellectual deceitfulness practiced by people who cling to doctrines of the past: 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2541777"/>
            <a:ext cx="5715000" cy="457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600" dirty="0" smtClean="0"/>
              <a:t>1. The mixed bag of pseudo-learned men: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434" y="2921606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- Stasimachus argues that those who possess no knowledge, yet claim to have it, are even worse than those who actually are ignorant of it. (p163)</a:t>
            </a:r>
            <a:endParaRPr lang="en-US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43000" y="3429000"/>
            <a:ext cx="4876800" cy="457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600" dirty="0" smtClean="0"/>
              <a:t>2. Intellectual frauds in academic ideology: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" y="3746212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- Their veneration the ancients doesn’t just encumber their free thinking with heavy handed conformity, but it also prevents them from accessing ne ideas. (p168-9)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14708" y="4284223"/>
            <a:ext cx="4876800" cy="457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600" dirty="0" smtClean="0"/>
              <a:t>3. Men who are reputed for their academic learning: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4634" y="473799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- He mentions the disorderly conduct of their meetings, their arrogance formed from their title. (p172)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738235" y="5322765"/>
            <a:ext cx="76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-These people exclude women from higher learning, just as they exclude reasonable people.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311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Questions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696200" cy="37338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What perspectives does each of the characters in the dialogue represent?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Do you think his reference to the saints contradicts his modernist ideology?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How does Poullain’s beliefs on the obtaining of truth and knowledge lead him to his ideas on women’s education?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His recommendation for educating women without college, is the hiring of tutors. Does this seem like a practical solution in the real world?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If Poullain is to be consistent with rationalist philosophy, then why does he put so much emphasis on the influence of majority and public opinion?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Do you think the 3 intellectual deceitfulness practiced by people who cling to doctrines of the past, still applies to any modern institutions? (not just academia)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7752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151</TotalTime>
  <Words>856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History 336</vt:lpstr>
      <vt:lpstr>Poullain’s philosophy</vt:lpstr>
      <vt:lpstr>Intro to the conversations.</vt:lpstr>
      <vt:lpstr>The First Conversation</vt:lpstr>
      <vt:lpstr>The First Conversation</vt:lpstr>
      <vt:lpstr>The First Conversation</vt:lpstr>
      <vt:lpstr>The Second Conversation</vt:lpstr>
      <vt:lpstr>The Second Conversation</vt:lpstr>
      <vt:lpstr>Questions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336</dc:title>
  <dc:creator>Jerry Guo</dc:creator>
  <cp:lastModifiedBy>Jerry Guo</cp:lastModifiedBy>
  <cp:revision>12</cp:revision>
  <dcterms:created xsi:type="dcterms:W3CDTF">2013-03-19T22:45:36Z</dcterms:created>
  <dcterms:modified xsi:type="dcterms:W3CDTF">2013-03-20T01:19:49Z</dcterms:modified>
</cp:coreProperties>
</file>